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3" r:id="rId8"/>
    <p:sldId id="261" r:id="rId9"/>
    <p:sldId id="265" r:id="rId10"/>
    <p:sldId id="262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AEBA50-AFB5-4A96-995B-51BF16A1D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3DCF9D1-66FB-4CFC-B778-3014BFF28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3F46ECD-C48A-4F2E-8E86-8A9D593D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D5A7A4A-8CCA-44FA-906C-E194CE07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887CE91-6635-4F65-8477-E628CAC1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40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23872C-4B47-4F79-AE2C-377E1648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06E80EE-EA2C-4221-A5BF-F72CFF513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7441A15-00AA-4DAD-AE53-BD40AF36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842CE8-D6F6-4943-8F5E-8C0D4DBD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8E81EDD-307B-442E-850B-520BB6D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3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0793E73-0A76-4146-9902-A70BF7B54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C673D2C-FB9E-4356-9D02-055F036CC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ED7A61-F213-4B67-ABDE-12FD6BDF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B66815B-0088-4032-8412-4EDCF2BBD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107FA51-0974-49C4-98DA-415732BF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47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0DE365-37CE-4952-9D6D-F29BD202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DB3E7D-7509-42EF-88F1-B971944EC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1A84C-A1FC-4646-9F15-B099D36F3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9A78857-500C-4A2A-A592-193E5862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DB71F64-E8BB-428D-9B56-AF688BC5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35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AB9F56-2F0A-40EA-ADDD-AC13C41B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07DE25D-FF15-4321-AA34-DF76B70E2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991238D-88DD-412C-9771-C25C34AC1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9E7396-CDD2-40C4-B874-5FD111AE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F9D9119-F4C1-4DEE-9D0B-3C3F2B2C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57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8E35D5-0306-4E76-B61D-971A1E2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D9EC7F-9B77-4C75-99A9-A8B8AD51D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A24FF36-BAFF-40DC-87B1-87E9CE2A9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597410F-2D5C-4979-9EFE-CB561126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D29AC31-DE79-4181-B6A5-98244FF1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4C58FFC-237D-4958-94F1-1C76E70A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71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A93D99-6B23-4C64-832D-0006F179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A9ABD0-7EB6-48C0-8218-00096AFCF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E934543-DE6C-4B87-8E1A-A6241D1DD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16A6E85-E9F3-489D-9521-B6A5963B5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6133477-6E3F-4B38-B3B4-E2C083EE8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1AAFD5E-217D-486C-8BF4-844441EA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DA0D9FA8-7FB4-4CD5-8596-ECD74E51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7E17A0D-FAC6-4EA1-AEF8-36DC5FE3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02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161126-9948-4A1F-BF29-563BBABE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5173BCB-F1AE-485C-A020-187BF735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1A81416-C77B-44E4-AC0F-4C0117FE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DEC5363-0111-4937-90BC-ACA0B078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93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2C1AFDF-CD97-480F-AEB3-565FA595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817D688-A955-4130-AC99-DE07C822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8BBA95A-1C96-455C-9EF7-B463FB66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95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1BF69B-4EAC-4719-9109-3B4BA999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1A1D4F-5F63-43D7-BE05-C13852D3D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F7D5A03-6836-4365-A946-679E44223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B93879E-5B4D-4829-BF72-2674B87C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F495367-C8CE-497D-ADBE-68B1B56B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E29A4D8-54E2-4479-9881-EDFE9AD10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80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6BC2AD-57C0-418D-90D2-B9DE31FE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ACDEAD7-6311-4873-B944-93251D196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D08514A-6034-4363-9D1D-BF9C46FB0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62F8E84-12F0-4785-AD24-AFECAF04D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32F35A4-A5D5-4BBF-A4D7-21BFAF96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864E715-C119-48A4-8A7A-7D15D486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81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B3D6859-6034-4F13-B865-AA33DCB2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3F8002-39BD-4584-9125-DD7111FC9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9119C6-3D08-48C7-B710-651A514F0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52DAC-1B35-45F7-B241-82F081A8EB70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D53629F-6C83-4AF4-9833-653E363C0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E8A2545-35AF-475C-B670-798DD5D8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DD358-9A26-4B5C-935F-B28485020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06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işinin el konmasına ait babalar bakışı görünümü">
            <a:extLst>
              <a:ext uri="{FF2B5EF4-FFF2-40B4-BE49-F238E27FC236}">
                <a16:creationId xmlns:a16="http://schemas.microsoft.com/office/drawing/2014/main" id="{65D62422-70E8-966F-0C3D-02846F64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254423C-A746-45C1-8236-5285223E9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tr-TR" sz="3700" dirty="0">
                <a:solidFill>
                  <a:schemeClr val="bg1"/>
                </a:solidFill>
              </a:rPr>
              <a:t>Mekatroniğe Giriş Dersi Dikey Tarım Projesi Sıcaklık ve Nem Sensörü Kısmı</a:t>
            </a:r>
            <a:endParaRPr lang="en-GB" sz="3700" dirty="0">
              <a:solidFill>
                <a:schemeClr val="bg1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4CC7FD5-578E-4B1F-A64F-7C6419E3A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tr-TR" sz="1600" dirty="0">
                <a:solidFill>
                  <a:schemeClr val="bg1"/>
                </a:solidFill>
              </a:rPr>
              <a:t>MUSTAFA USTA</a:t>
            </a:r>
          </a:p>
          <a:p>
            <a:pPr algn="l"/>
            <a:r>
              <a:rPr lang="tr-TR" sz="1600" dirty="0">
                <a:solidFill>
                  <a:schemeClr val="bg1"/>
                </a:solidFill>
              </a:rPr>
              <a:t>200313004</a:t>
            </a:r>
          </a:p>
          <a:p>
            <a:pPr algn="l"/>
            <a:r>
              <a:rPr lang="tr-TR" sz="1600" dirty="0">
                <a:solidFill>
                  <a:schemeClr val="bg1"/>
                </a:solidFill>
              </a:rPr>
              <a:t>Mekatronik Mühendisliği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E50F8C3-0255-322E-DA45-3F892F72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9" y="589939"/>
            <a:ext cx="885518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B0E793A-FC56-48AF-857C-CC3BC6DE6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70" y="959109"/>
            <a:ext cx="2903318" cy="471017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D6F2D81-F67D-4DD1-9932-3FCB3D168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427" y="959109"/>
            <a:ext cx="4801018" cy="471017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5762DC5-BD04-4470-AE8E-D2AB7F8AC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52"/>
          <a:stretch/>
        </p:blipFill>
        <p:spPr>
          <a:xfrm>
            <a:off x="3078793" y="959109"/>
            <a:ext cx="4178429" cy="471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2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094B7F-6D26-47FE-AD08-CDF053CC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22/12/2021    (11. hafta)</a:t>
            </a:r>
            <a:br>
              <a:rPr lang="tr-TR" dirty="0"/>
            </a:br>
            <a:r>
              <a:rPr lang="tr-TR" dirty="0"/>
              <a:t>Ortam Grubu ile Tüm Elemanların Ortak Çalışma Denemeleri</a:t>
            </a:r>
            <a:endParaRPr lang="en-GB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230832C-199B-4BC2-B6A4-6C6BD5FA6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3" t="9721" r="72355" b="19302"/>
          <a:stretch/>
        </p:blipFill>
        <p:spPr>
          <a:xfrm>
            <a:off x="0" y="1772814"/>
            <a:ext cx="2909123" cy="4478693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7A13FB5-0D5C-4707-8ED6-ABF23AFC0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" t="10191" r="77119" b="21032"/>
          <a:stretch/>
        </p:blipFill>
        <p:spPr>
          <a:xfrm>
            <a:off x="2939187" y="1772814"/>
            <a:ext cx="2432136" cy="441337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F501325-F713-4917-AE47-3DD80A3A8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0" t="27755" r="70076" b="23129"/>
          <a:stretch/>
        </p:blipFill>
        <p:spPr>
          <a:xfrm>
            <a:off x="8263722" y="3399769"/>
            <a:ext cx="3433665" cy="336835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9BFCDA0-C0FB-4E0C-8A91-88F4A59D7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7" t="11418" r="70005" b="20842"/>
          <a:stretch/>
        </p:blipFill>
        <p:spPr>
          <a:xfrm>
            <a:off x="5529945" y="3429000"/>
            <a:ext cx="2379307" cy="320040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206E409-A92E-4D08-A8C5-B3F89DF29E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0" t="21497" r="33495" b="20680"/>
          <a:stretch/>
        </p:blipFill>
        <p:spPr>
          <a:xfrm>
            <a:off x="5529945" y="1273624"/>
            <a:ext cx="3835870" cy="19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6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8F61AD-7AA9-405E-ABCC-E6606613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30/12/2021  (12. hafta)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2FE496E-4F3A-410B-9AEC-26044C153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Proje kutu birleştirme ve </a:t>
            </a:r>
          </a:p>
          <a:p>
            <a:pPr marL="0" indent="0">
              <a:buNone/>
            </a:pPr>
            <a:r>
              <a:rPr lang="tr-TR" dirty="0"/>
              <a:t>   </a:t>
            </a:r>
            <a:r>
              <a:rPr lang="tr-TR" dirty="0" err="1"/>
              <a:t>sensörlerin</a:t>
            </a:r>
            <a:r>
              <a:rPr lang="tr-TR" dirty="0"/>
              <a:t> montajı ve son işlemler</a:t>
            </a:r>
          </a:p>
          <a:p>
            <a:endParaRPr lang="tr-TR" dirty="0"/>
          </a:p>
          <a:p>
            <a:endParaRPr lang="en-GB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33D9FFE-8105-4C4C-AC1A-BFDE03E6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45" y="555635"/>
            <a:ext cx="4612145" cy="5621328"/>
          </a:xfrm>
          <a:prstGeom prst="rect">
            <a:avLst/>
          </a:prstGeom>
        </p:spPr>
      </p:pic>
      <p:sp>
        <p:nvSpPr>
          <p:cNvPr id="4" name="Çerçeve 3">
            <a:extLst>
              <a:ext uri="{FF2B5EF4-FFF2-40B4-BE49-F238E27FC236}">
                <a16:creationId xmlns:a16="http://schemas.microsoft.com/office/drawing/2014/main" id="{C1639F00-589B-E18E-4118-6D6FA9F7E67A}"/>
              </a:ext>
            </a:extLst>
          </p:cNvPr>
          <p:cNvSpPr/>
          <p:nvPr/>
        </p:nvSpPr>
        <p:spPr>
          <a:xfrm>
            <a:off x="6932645" y="555635"/>
            <a:ext cx="4612145" cy="5621328"/>
          </a:xfrm>
          <a:prstGeom prst="frame">
            <a:avLst>
              <a:gd name="adj1" fmla="val 1554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81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77C037-3C57-43A4-A61A-217DC1EE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7/12/2021  (13. hafta)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BAE8A0-5698-479E-A384-E57A219D2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tr-TR" dirty="0"/>
              <a:t>Sıcaklık ve nem </a:t>
            </a:r>
            <a:r>
              <a:rPr lang="tr-TR" dirty="0" err="1"/>
              <a:t>sensörü</a:t>
            </a:r>
            <a:r>
              <a:rPr lang="tr-TR" dirty="0"/>
              <a:t>  için (</a:t>
            </a:r>
            <a:r>
              <a:rPr lang="tr-TR" dirty="0" err="1"/>
              <a:t>ceil</a:t>
            </a:r>
            <a:r>
              <a:rPr lang="tr-TR" dirty="0"/>
              <a:t>) fonksiyonu eklemesi ve son kod düzenlemeleri.</a:t>
            </a:r>
            <a:endParaRPr lang="en-GB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9793077-30CE-4F26-9680-F6840993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41" y="2817424"/>
            <a:ext cx="4149658" cy="270629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482A85C-B2BD-478C-8F4B-289F08BCB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9" r="3563"/>
          <a:stretch/>
        </p:blipFill>
        <p:spPr>
          <a:xfrm>
            <a:off x="5816996" y="2515817"/>
            <a:ext cx="4411280" cy="159183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6D05BFD-2998-463E-A34E-9E63055C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996" y="4345032"/>
            <a:ext cx="4411280" cy="14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5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179A26-7ADF-4CE4-AC30-8801B640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79" y="365125"/>
            <a:ext cx="11225981" cy="1325563"/>
          </a:xfrm>
        </p:spPr>
        <p:txBody>
          <a:bodyPr/>
          <a:lstStyle/>
          <a:p>
            <a:r>
              <a:rPr lang="tr-TR"/>
              <a:t>2/11 2021   (5. hafta)  Proje Sensörü Seçimi</a:t>
            </a:r>
            <a:endParaRPr lang="en-GB" dirty="0"/>
          </a:p>
        </p:txBody>
      </p:sp>
      <p:pic>
        <p:nvPicPr>
          <p:cNvPr id="9" name="İçerik Yer Tutucusu 8" descr="metin, iç meka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76CDE43-BB7F-42D3-9EA7-E7D631D48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79" y="1529000"/>
            <a:ext cx="10748842" cy="4963875"/>
          </a:xfrm>
        </p:spPr>
      </p:pic>
      <p:sp>
        <p:nvSpPr>
          <p:cNvPr id="3" name="Çerçeve 2">
            <a:extLst>
              <a:ext uri="{FF2B5EF4-FFF2-40B4-BE49-F238E27FC236}">
                <a16:creationId xmlns:a16="http://schemas.microsoft.com/office/drawing/2014/main" id="{9928C313-7D16-A0D5-D3DB-B75D9EB977DA}"/>
              </a:ext>
            </a:extLst>
          </p:cNvPr>
          <p:cNvSpPr/>
          <p:nvPr/>
        </p:nvSpPr>
        <p:spPr>
          <a:xfrm>
            <a:off x="721579" y="1529000"/>
            <a:ext cx="10748842" cy="4963875"/>
          </a:xfrm>
          <a:prstGeom prst="frame">
            <a:avLst>
              <a:gd name="adj1" fmla="val 1179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9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B2F49A-D41F-4E18-9178-FBD99DBA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                     1/12/2021   (8. hafta)   </a:t>
            </a:r>
            <a:br>
              <a:rPr lang="tr-TR" dirty="0"/>
            </a:br>
            <a:r>
              <a:rPr lang="tr-TR" dirty="0"/>
              <a:t>         Kendi Sensörüm Üzerinde Deneme Çalışması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744235A-A915-4090-8A88-57AC27E9ED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24" y="1716912"/>
            <a:ext cx="8668752" cy="48686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Çerçeve 2">
            <a:extLst>
              <a:ext uri="{FF2B5EF4-FFF2-40B4-BE49-F238E27FC236}">
                <a16:creationId xmlns:a16="http://schemas.microsoft.com/office/drawing/2014/main" id="{67988F06-B0DC-129A-4CB2-53598F238EE2}"/>
              </a:ext>
            </a:extLst>
          </p:cNvPr>
          <p:cNvSpPr/>
          <p:nvPr/>
        </p:nvSpPr>
        <p:spPr>
          <a:xfrm>
            <a:off x="1761624" y="1690688"/>
            <a:ext cx="8668752" cy="4894871"/>
          </a:xfrm>
          <a:prstGeom prst="frame">
            <a:avLst>
              <a:gd name="adj1" fmla="val 1992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36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4FF6752-FBA0-4BA1-9338-42E9F6B1A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18"/>
          <a:stretch/>
        </p:blipFill>
        <p:spPr>
          <a:xfrm>
            <a:off x="436983" y="469408"/>
            <a:ext cx="4722845" cy="591918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6265C63-1935-435F-8D02-D269E6885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73" y="469407"/>
            <a:ext cx="3840360" cy="59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6C4D7D-F730-493A-87AC-B663F52A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		       3/12/2021  (8. hafta)    </a:t>
            </a:r>
            <a:br>
              <a:rPr lang="tr-TR" dirty="0"/>
            </a:br>
            <a:r>
              <a:rPr lang="tr-TR" dirty="0"/>
              <a:t> Proje Sensörü Kodlaması ve Testleri. </a:t>
            </a:r>
            <a:br>
              <a:rPr lang="tr-TR" dirty="0"/>
            </a:br>
            <a:r>
              <a:rPr lang="tr-TR" dirty="0" err="1"/>
              <a:t>Delay</a:t>
            </a:r>
            <a:r>
              <a:rPr lang="tr-TR" dirty="0"/>
              <a:t> Komutu Kullanımı ve </a:t>
            </a:r>
            <a:r>
              <a:rPr lang="tr-TR" dirty="0" err="1"/>
              <a:t>Lcd</a:t>
            </a:r>
            <a:r>
              <a:rPr lang="tr-TR" dirty="0"/>
              <a:t> Ekrana Yazdırma </a:t>
            </a:r>
            <a:endParaRPr lang="en-GB" dirty="0"/>
          </a:p>
        </p:txBody>
      </p:sp>
      <p:pic>
        <p:nvPicPr>
          <p:cNvPr id="4" name="WhatsApp Video 2021-12-03 at 2.58.46 PM">
            <a:hlinkClick r:id="" action="ppaction://media"/>
            <a:extLst>
              <a:ext uri="{FF2B5EF4-FFF2-40B4-BE49-F238E27FC236}">
                <a16:creationId xmlns:a16="http://schemas.microsoft.com/office/drawing/2014/main" id="{6961B90A-8193-49BA-BA0F-863C15B3BE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2643" y="2016654"/>
            <a:ext cx="7914005" cy="4352386"/>
          </a:xfrm>
        </p:spPr>
      </p:pic>
      <p:sp>
        <p:nvSpPr>
          <p:cNvPr id="3" name="Çerçeve 2">
            <a:extLst>
              <a:ext uri="{FF2B5EF4-FFF2-40B4-BE49-F238E27FC236}">
                <a16:creationId xmlns:a16="http://schemas.microsoft.com/office/drawing/2014/main" id="{41FD5B92-9F99-0F35-622D-F90D461460E3}"/>
              </a:ext>
            </a:extLst>
          </p:cNvPr>
          <p:cNvSpPr/>
          <p:nvPr/>
        </p:nvSpPr>
        <p:spPr>
          <a:xfrm>
            <a:off x="1842643" y="2016654"/>
            <a:ext cx="7914005" cy="4352386"/>
          </a:xfrm>
          <a:prstGeom prst="frame">
            <a:avLst>
              <a:gd name="adj1" fmla="val 199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7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99FBAFA-B994-4739-9299-8609BCA66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509" y="745445"/>
            <a:ext cx="4086795" cy="1629002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25C6286-D627-4AEB-AB02-4F382F4B3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90" y="2960099"/>
            <a:ext cx="8316486" cy="36390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853DEF9-34DA-4847-94F7-6C627BF7B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843"/>
            <a:ext cx="4667901" cy="260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8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B24639-53A1-43D8-98EB-91216D67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9/12/2021    (9. hafta)</a:t>
            </a:r>
            <a:br>
              <a:rPr lang="tr-TR" dirty="0"/>
            </a:br>
            <a:r>
              <a:rPr lang="tr-TR" dirty="0"/>
              <a:t>Kendi Sensörüm Üzerinde </a:t>
            </a:r>
            <a:r>
              <a:rPr lang="tr-TR" dirty="0" err="1"/>
              <a:t>Millis</a:t>
            </a:r>
            <a:r>
              <a:rPr lang="tr-TR" dirty="0"/>
              <a:t> </a:t>
            </a:r>
            <a:r>
              <a:rPr lang="tr-TR" dirty="0" err="1"/>
              <a:t>fonk</a:t>
            </a:r>
            <a:r>
              <a:rPr lang="tr-TR" dirty="0"/>
              <a:t>. Denemesi</a:t>
            </a:r>
            <a:endParaRPr lang="en-GB" dirty="0"/>
          </a:p>
        </p:txBody>
      </p:sp>
      <p:pic>
        <p:nvPicPr>
          <p:cNvPr id="4" name="WhatsApp Video 2021-12-09 at 8.52.51 PM">
            <a:hlinkClick r:id="" action="ppaction://media"/>
            <a:extLst>
              <a:ext uri="{FF2B5EF4-FFF2-40B4-BE49-F238E27FC236}">
                <a16:creationId xmlns:a16="http://schemas.microsoft.com/office/drawing/2014/main" id="{47EEA8DA-1ABF-4859-A864-808DD9FB3F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9950" y="1825625"/>
            <a:ext cx="7912100" cy="4351338"/>
          </a:xfrm>
        </p:spPr>
      </p:pic>
      <p:sp>
        <p:nvSpPr>
          <p:cNvPr id="3" name="Çerçeve 2">
            <a:extLst>
              <a:ext uri="{FF2B5EF4-FFF2-40B4-BE49-F238E27FC236}">
                <a16:creationId xmlns:a16="http://schemas.microsoft.com/office/drawing/2014/main" id="{2DDBAEF8-82E4-496A-C358-43F726E1DD2C}"/>
              </a:ext>
            </a:extLst>
          </p:cNvPr>
          <p:cNvSpPr/>
          <p:nvPr/>
        </p:nvSpPr>
        <p:spPr>
          <a:xfrm>
            <a:off x="2139950" y="1825625"/>
            <a:ext cx="7912100" cy="4351338"/>
          </a:xfrm>
          <a:prstGeom prst="frame">
            <a:avLst>
              <a:gd name="adj1" fmla="val 155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6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34E297B1-F593-4713-AFE3-E89D992EB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9" y="1083546"/>
            <a:ext cx="3857619" cy="3899933"/>
          </a:xfr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9116D7D-46AA-4959-9A6B-9D07CFC08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7" b="1593"/>
          <a:stretch/>
        </p:blipFill>
        <p:spPr>
          <a:xfrm>
            <a:off x="89412" y="891540"/>
            <a:ext cx="3319405" cy="507492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A05DBD6-E196-473B-8407-816F4124C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"/>
          <a:stretch/>
        </p:blipFill>
        <p:spPr>
          <a:xfrm>
            <a:off x="7562088" y="366285"/>
            <a:ext cx="4513196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6BED07-CDE3-4471-B8EA-E8826686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3141"/>
            <a:ext cx="11001375" cy="1325563"/>
          </a:xfrm>
        </p:spPr>
        <p:txBody>
          <a:bodyPr>
            <a:noAutofit/>
          </a:bodyPr>
          <a:lstStyle/>
          <a:p>
            <a:r>
              <a:rPr lang="tr-TR" sz="3200" dirty="0"/>
              <a:t>10/12/2021  (9.hafta)</a:t>
            </a:r>
            <a:br>
              <a:rPr lang="tr-TR" sz="3200" dirty="0"/>
            </a:br>
            <a:r>
              <a:rPr lang="tr-TR" sz="3200" dirty="0"/>
              <a:t>Proje Sensörünü Proje için Hazırlanması ve Son Testlerin Yapılması</a:t>
            </a:r>
            <a:br>
              <a:rPr lang="tr-TR" sz="3200" dirty="0"/>
            </a:br>
            <a:r>
              <a:rPr lang="tr-TR" sz="3200" dirty="0" err="1"/>
              <a:t>Millis</a:t>
            </a:r>
            <a:r>
              <a:rPr lang="tr-TR" sz="3200" dirty="0"/>
              <a:t> Fonksiyonunu Kullanımı ve Ortalama Yazdırma.</a:t>
            </a:r>
            <a:endParaRPr lang="en-GB" sz="32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B2B55B5-AA90-472F-BDD7-1104B0D60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3" t="404"/>
          <a:stretch/>
        </p:blipFill>
        <p:spPr>
          <a:xfrm>
            <a:off x="2468880" y="2276482"/>
            <a:ext cx="7159751" cy="4416140"/>
          </a:xfrm>
        </p:spPr>
      </p:pic>
      <p:sp>
        <p:nvSpPr>
          <p:cNvPr id="3" name="Çerçeve 2">
            <a:extLst>
              <a:ext uri="{FF2B5EF4-FFF2-40B4-BE49-F238E27FC236}">
                <a16:creationId xmlns:a16="http://schemas.microsoft.com/office/drawing/2014/main" id="{FF741074-130C-4DE9-356F-0D56DEA78CF5}"/>
              </a:ext>
            </a:extLst>
          </p:cNvPr>
          <p:cNvSpPr/>
          <p:nvPr/>
        </p:nvSpPr>
        <p:spPr>
          <a:xfrm>
            <a:off x="2468880" y="2276482"/>
            <a:ext cx="7159751" cy="4416140"/>
          </a:xfrm>
          <a:prstGeom prst="frame">
            <a:avLst>
              <a:gd name="adj1" fmla="val 15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3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155</Words>
  <Application>Microsoft Office PowerPoint</Application>
  <PresentationFormat>Geniş ekran</PresentationFormat>
  <Paragraphs>15</Paragraphs>
  <Slides>13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Teması</vt:lpstr>
      <vt:lpstr>Mekatroniğe Giriş Dersi Dikey Tarım Projesi Sıcaklık ve Nem Sensörü Kısmı</vt:lpstr>
      <vt:lpstr>2/11 2021   (5. hafta)  Proje Sensörü Seçimi</vt:lpstr>
      <vt:lpstr>                     1/12/2021   (8. hafta)             Kendi Sensörüm Üzerinde Deneme Çalışması</vt:lpstr>
      <vt:lpstr>PowerPoint Sunusu</vt:lpstr>
      <vt:lpstr>         3/12/2021  (8. hafta)      Proje Sensörü Kodlaması ve Testleri.  Delay Komutu Kullanımı ve Lcd Ekrana Yazdırma </vt:lpstr>
      <vt:lpstr>PowerPoint Sunusu</vt:lpstr>
      <vt:lpstr>9/12/2021    (9. hafta) Kendi Sensörüm Üzerinde Millis fonk. Denemesi</vt:lpstr>
      <vt:lpstr>PowerPoint Sunusu</vt:lpstr>
      <vt:lpstr>10/12/2021  (9.hafta) Proje Sensörünü Proje için Hazırlanması ve Son Testlerin Yapılması Millis Fonksiyonunu Kullanımı ve Ortalama Yazdırma.</vt:lpstr>
      <vt:lpstr>PowerPoint Sunusu</vt:lpstr>
      <vt:lpstr>22/12/2021    (11. hafta) Ortam Grubu ile Tüm Elemanların Ortak Çalışma Denemeleri</vt:lpstr>
      <vt:lpstr>30/12/2021  (12. hafta)</vt:lpstr>
      <vt:lpstr>7/12/2021  (13. hafta)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Mekatroniğe giriş dersi  Marul yetiştirme projesi  Sıcaklık ve Nem sensörü </dc:title>
  <dc:creator>MUSTAFA USTA</dc:creator>
  <cp:lastModifiedBy>mustafa usta</cp:lastModifiedBy>
  <cp:revision>6</cp:revision>
  <dcterms:created xsi:type="dcterms:W3CDTF">2021-12-20T07:49:55Z</dcterms:created>
  <dcterms:modified xsi:type="dcterms:W3CDTF">2025-01-22T13:09:34Z</dcterms:modified>
</cp:coreProperties>
</file>